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61" r:id="rId4"/>
    <p:sldId id="258" r:id="rId5"/>
    <p:sldId id="260" r:id="rId6"/>
    <p:sldId id="262" r:id="rId7"/>
    <p:sldId id="264" r:id="rId8"/>
    <p:sldId id="263" r:id="rId9"/>
    <p:sldId id="265" r:id="rId10"/>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8" name="27 Marcador de fecha"/>
          <p:cNvSpPr>
            <a:spLocks noGrp="1"/>
          </p:cNvSpPr>
          <p:nvPr>
            <p:ph type="dt" sz="half" idx="10"/>
          </p:nvPr>
        </p:nvSpPr>
        <p:spPr/>
        <p:txBody>
          <a:bodyPr/>
          <a:lstStyle>
            <a:extLst/>
          </a:lstStyle>
          <a:p>
            <a:fld id="{F74E8157-B8EE-438E-8020-72FABA8CB6C3}" type="datetimeFigureOut">
              <a:rPr lang="es-CO" smtClean="0"/>
              <a:t>12/02/2013</a:t>
            </a:fld>
            <a:endParaRPr lang="es-CO"/>
          </a:p>
        </p:txBody>
      </p:sp>
      <p:sp>
        <p:nvSpPr>
          <p:cNvPr id="17" name="16 Marcador de pie de página"/>
          <p:cNvSpPr>
            <a:spLocks noGrp="1"/>
          </p:cNvSpPr>
          <p:nvPr>
            <p:ph type="ftr" sz="quarter" idx="11"/>
          </p:nvPr>
        </p:nvSpPr>
        <p:spPr/>
        <p:txBody>
          <a:bodyPr/>
          <a:lstStyle>
            <a:extLst/>
          </a:lstStyle>
          <a:p>
            <a:endParaRPr lang="es-CO"/>
          </a:p>
        </p:txBody>
      </p:sp>
      <p:sp>
        <p:nvSpPr>
          <p:cNvPr id="29" name="28 Marcador de número de diapositiva"/>
          <p:cNvSpPr>
            <a:spLocks noGrp="1"/>
          </p:cNvSpPr>
          <p:nvPr>
            <p:ph type="sldNum" sz="quarter" idx="12"/>
          </p:nvPr>
        </p:nvSpPr>
        <p:spPr/>
        <p:txBody>
          <a:bodyPr/>
          <a:lstStyle>
            <a:extLst/>
          </a:lstStyle>
          <a:p>
            <a:fld id="{A6C887CC-6D4A-4DA3-B236-C08594A7BE9C}" type="slidenum">
              <a:rPr lang="es-CO" smtClean="0"/>
              <a:t>‹Nº›</a:t>
            </a:fld>
            <a:endParaRPr lang="es-CO"/>
          </a:p>
        </p:txBody>
      </p:sp>
      <p:sp>
        <p:nvSpPr>
          <p:cNvPr id="32" name="31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38 Rectángulo"/>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39 Rectángulo"/>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40 Rectángulo"/>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41 Rectángulo"/>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56" name="55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64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65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66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74E8157-B8EE-438E-8020-72FABA8CB6C3}" type="datetimeFigureOut">
              <a:rPr lang="es-CO" smtClean="0"/>
              <a:t>12/02/2013</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A6C887CC-6D4A-4DA3-B236-C08594A7BE9C}"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74E8157-B8EE-438E-8020-72FABA8CB6C3}" type="datetimeFigureOut">
              <a:rPr lang="es-CO" smtClean="0"/>
              <a:t>12/02/2013</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A6C887CC-6D4A-4DA3-B236-C08594A7BE9C}"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74E8157-B8EE-438E-8020-72FABA8CB6C3}" type="datetimeFigureOut">
              <a:rPr lang="es-CO" smtClean="0"/>
              <a:t>12/02/2013</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A6C887CC-6D4A-4DA3-B236-C08594A7BE9C}"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4" name="13 Forma libre"/>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14 Forma libre"/>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12 Forma libre"/>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15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16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17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18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19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20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21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22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23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24 Forma libre"/>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25 Forma libre"/>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26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2 Marcador de texto"/>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F74E8157-B8EE-438E-8020-72FABA8CB6C3}" type="datetimeFigureOut">
              <a:rPr lang="es-CO" smtClean="0"/>
              <a:t>12/02/2013</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A6C887CC-6D4A-4DA3-B236-C08594A7BE9C}" type="slidenum">
              <a:rPr lang="es-CO" smtClean="0"/>
              <a:t>‹Nº›</a:t>
            </a:fld>
            <a:endParaRPr lang="es-CO"/>
          </a:p>
        </p:txBody>
      </p:sp>
      <p:sp>
        <p:nvSpPr>
          <p:cNvPr id="7" name="6 Rectángulo"/>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s-ES" smtClean="0"/>
              <a:t>Haga clic para modificar el estilo de título del patrón</a:t>
            </a:r>
            <a:endParaRPr kumimoji="0" lang="en-US"/>
          </a:p>
        </p:txBody>
      </p:sp>
      <p:sp>
        <p:nvSpPr>
          <p:cNvPr id="8" name="7 Rectángulo"/>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Rectángulo"/>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9 Rectángulo"/>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F74E8157-B8EE-438E-8020-72FABA8CB6C3}" type="datetimeFigureOut">
              <a:rPr lang="es-CO" smtClean="0"/>
              <a:t>12/02/2013</a:t>
            </a:fld>
            <a:endParaRPr lang="es-CO"/>
          </a:p>
        </p:txBody>
      </p:sp>
      <p:sp>
        <p:nvSpPr>
          <p:cNvPr id="6" name="5 Marcador de pie de página"/>
          <p:cNvSpPr>
            <a:spLocks noGrp="1"/>
          </p:cNvSpPr>
          <p:nvPr>
            <p:ph type="ftr" sz="quarter" idx="11"/>
          </p:nvPr>
        </p:nvSpPr>
        <p:spPr/>
        <p:txBody>
          <a:bodyPr/>
          <a:lstStyle>
            <a:extLst/>
          </a:lstStyle>
          <a:p>
            <a:endParaRPr lang="es-CO"/>
          </a:p>
        </p:txBody>
      </p:sp>
      <p:sp>
        <p:nvSpPr>
          <p:cNvPr id="7" name="6 Marcador de número de diapositiva"/>
          <p:cNvSpPr>
            <a:spLocks noGrp="1"/>
          </p:cNvSpPr>
          <p:nvPr>
            <p:ph type="sldNum" sz="quarter" idx="12"/>
          </p:nvPr>
        </p:nvSpPr>
        <p:spPr/>
        <p:txBody>
          <a:bodyPr/>
          <a:lstStyle>
            <a:extLst/>
          </a:lstStyle>
          <a:p>
            <a:fld id="{A6C887CC-6D4A-4DA3-B236-C08594A7BE9C}" type="slidenum">
              <a:rPr lang="es-CO" smtClean="0"/>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5" name="24 Rectángulo"/>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504824" y="512064"/>
            <a:ext cx="7772400" cy="914400"/>
          </a:xfrm>
        </p:spPr>
        <p:txBody>
          <a:bodyPr anchor="t"/>
          <a:lstStyle>
            <a:lvl1pPr>
              <a:defRPr sz="400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F74E8157-B8EE-438E-8020-72FABA8CB6C3}" type="datetimeFigureOut">
              <a:rPr lang="es-CO" smtClean="0"/>
              <a:t>12/02/2013</a:t>
            </a:fld>
            <a:endParaRPr lang="es-CO"/>
          </a:p>
        </p:txBody>
      </p:sp>
      <p:sp>
        <p:nvSpPr>
          <p:cNvPr id="8" name="7 Marcador de pie de página"/>
          <p:cNvSpPr>
            <a:spLocks noGrp="1"/>
          </p:cNvSpPr>
          <p:nvPr>
            <p:ph type="ftr" sz="quarter" idx="11"/>
          </p:nvPr>
        </p:nvSpPr>
        <p:spPr/>
        <p:txBody>
          <a:bodyPr/>
          <a:lstStyle>
            <a:extLst/>
          </a:lstStyle>
          <a:p>
            <a:endParaRPr lang="es-CO"/>
          </a:p>
        </p:txBody>
      </p:sp>
      <p:sp>
        <p:nvSpPr>
          <p:cNvPr id="9" name="8 Marcador de número de diapositiva"/>
          <p:cNvSpPr>
            <a:spLocks noGrp="1"/>
          </p:cNvSpPr>
          <p:nvPr>
            <p:ph type="sldNum" sz="quarter" idx="12"/>
          </p:nvPr>
        </p:nvSpPr>
        <p:spPr/>
        <p:txBody>
          <a:bodyPr/>
          <a:lstStyle>
            <a:extLst/>
          </a:lstStyle>
          <a:p>
            <a:fld id="{A6C887CC-6D4A-4DA3-B236-C08594A7BE9C}" type="slidenum">
              <a:rPr lang="es-CO" smtClean="0"/>
              <a:t>‹Nº›</a:t>
            </a:fld>
            <a:endParaRPr lang="es-CO"/>
          </a:p>
        </p:txBody>
      </p:sp>
      <p:sp>
        <p:nvSpPr>
          <p:cNvPr id="16" name="15 Rectángulo"/>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16 Rectángulo"/>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17 Rectángulo"/>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18 Rectángulo"/>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19 Rectángulo"/>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20 Rectángulo"/>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Rectángulo"/>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28 Rectángulo"/>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29 Rectángulo"/>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F74E8157-B8EE-438E-8020-72FABA8CB6C3}" type="datetimeFigureOut">
              <a:rPr lang="es-CO" smtClean="0"/>
              <a:t>12/02/2013</a:t>
            </a:fld>
            <a:endParaRPr lang="es-CO"/>
          </a:p>
        </p:txBody>
      </p:sp>
      <p:sp>
        <p:nvSpPr>
          <p:cNvPr id="4" name="3 Marcador de pie de página"/>
          <p:cNvSpPr>
            <a:spLocks noGrp="1"/>
          </p:cNvSpPr>
          <p:nvPr>
            <p:ph type="ftr" sz="quarter" idx="11"/>
          </p:nvPr>
        </p:nvSpPr>
        <p:spPr/>
        <p:txBody>
          <a:bodyPr/>
          <a:lstStyle>
            <a:extLst/>
          </a:lstStyle>
          <a:p>
            <a:endParaRPr lang="es-CO"/>
          </a:p>
        </p:txBody>
      </p:sp>
      <p:sp>
        <p:nvSpPr>
          <p:cNvPr id="5" name="4 Marcador de número de diapositiva"/>
          <p:cNvSpPr>
            <a:spLocks noGrp="1"/>
          </p:cNvSpPr>
          <p:nvPr>
            <p:ph type="sldNum" sz="quarter" idx="12"/>
          </p:nvPr>
        </p:nvSpPr>
        <p:spPr/>
        <p:txBody>
          <a:bodyPr/>
          <a:lstStyle>
            <a:extLst/>
          </a:lstStyle>
          <a:p>
            <a:fld id="{A6C887CC-6D4A-4DA3-B236-C08594A7BE9C}"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F74E8157-B8EE-438E-8020-72FABA8CB6C3}" type="datetimeFigureOut">
              <a:rPr lang="es-CO" smtClean="0"/>
              <a:t>12/02/2013</a:t>
            </a:fld>
            <a:endParaRPr lang="es-CO"/>
          </a:p>
        </p:txBody>
      </p:sp>
      <p:sp>
        <p:nvSpPr>
          <p:cNvPr id="3" name="2 Marcador de pie de página"/>
          <p:cNvSpPr>
            <a:spLocks noGrp="1"/>
          </p:cNvSpPr>
          <p:nvPr>
            <p:ph type="ftr" sz="quarter" idx="11"/>
          </p:nvPr>
        </p:nvSpPr>
        <p:spPr/>
        <p:txBody>
          <a:bodyPr/>
          <a:lstStyle>
            <a:extLst/>
          </a:lstStyle>
          <a:p>
            <a:endParaRPr lang="es-CO"/>
          </a:p>
        </p:txBody>
      </p:sp>
      <p:sp>
        <p:nvSpPr>
          <p:cNvPr id="4" name="3 Marcador de número de diapositiva"/>
          <p:cNvSpPr>
            <a:spLocks noGrp="1"/>
          </p:cNvSpPr>
          <p:nvPr>
            <p:ph type="sldNum" sz="quarter" idx="12"/>
          </p:nvPr>
        </p:nvSpPr>
        <p:spPr/>
        <p:txBody>
          <a:bodyPr/>
          <a:lstStyle>
            <a:extLst/>
          </a:lstStyle>
          <a:p>
            <a:fld id="{A6C887CC-6D4A-4DA3-B236-C08594A7BE9C}"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F74E8157-B8EE-438E-8020-72FABA8CB6C3}" type="datetimeFigureOut">
              <a:rPr lang="es-CO" smtClean="0"/>
              <a:t>12/02/2013</a:t>
            </a:fld>
            <a:endParaRPr lang="es-CO"/>
          </a:p>
        </p:txBody>
      </p:sp>
      <p:sp>
        <p:nvSpPr>
          <p:cNvPr id="6" name="5 Marcador de pie de página"/>
          <p:cNvSpPr>
            <a:spLocks noGrp="1"/>
          </p:cNvSpPr>
          <p:nvPr>
            <p:ph type="ftr" sz="quarter" idx="11"/>
          </p:nvPr>
        </p:nvSpPr>
        <p:spPr/>
        <p:txBody>
          <a:bodyPr/>
          <a:lstStyle>
            <a:extLst/>
          </a:lstStyle>
          <a:p>
            <a:endParaRPr lang="es-CO"/>
          </a:p>
        </p:txBody>
      </p:sp>
      <p:sp>
        <p:nvSpPr>
          <p:cNvPr id="7" name="6 Marcador de número de diapositiva"/>
          <p:cNvSpPr>
            <a:spLocks noGrp="1"/>
          </p:cNvSpPr>
          <p:nvPr>
            <p:ph type="sldNum" sz="quarter" idx="12"/>
          </p:nvPr>
        </p:nvSpPr>
        <p:spPr/>
        <p:txBody>
          <a:bodyPr/>
          <a:lstStyle>
            <a:extLst/>
          </a:lstStyle>
          <a:p>
            <a:fld id="{A6C887CC-6D4A-4DA3-B236-C08594A7BE9C}" type="slidenum">
              <a:rPr lang="es-CO" smtClean="0"/>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7 Rectángulo"/>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8 Conector recto"/>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9 Grupo"/>
          <p:cNvGrpSpPr/>
          <p:nvPr/>
        </p:nvGrpSpPr>
        <p:grpSpPr>
          <a:xfrm rot="5400000">
            <a:off x="8514581" y="1219200"/>
            <a:ext cx="132763" cy="128466"/>
            <a:chOff x="6668087" y="1297746"/>
            <a:chExt cx="161840" cy="156602"/>
          </a:xfrm>
        </p:grpSpPr>
        <p:cxnSp>
          <p:nvCxnSpPr>
            <p:cNvPr id="15" name="14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15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s-ES" smtClean="0"/>
              <a:t>Haga clic en el icono para agregar una imagen</a:t>
            </a:r>
            <a:endParaRPr kumimoji="0" lang="en-US"/>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grpSp>
        <p:nvGrpSpPr>
          <p:cNvPr id="14" name="13 Grupo"/>
          <p:cNvGrpSpPr/>
          <p:nvPr/>
        </p:nvGrpSpPr>
        <p:grpSpPr>
          <a:xfrm rot="5400000">
            <a:off x="8666981" y="1371600"/>
            <a:ext cx="132763" cy="128466"/>
            <a:chOff x="6668087" y="1297746"/>
            <a:chExt cx="161840" cy="156602"/>
          </a:xfrm>
        </p:grpSpPr>
        <p:cxnSp>
          <p:nvCxnSpPr>
            <p:cNvPr id="11" name="10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11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17 Grupo"/>
          <p:cNvGrpSpPr/>
          <p:nvPr/>
        </p:nvGrpSpPr>
        <p:grpSpPr>
          <a:xfrm rot="5400000">
            <a:off x="8320088" y="1474763"/>
            <a:ext cx="132763" cy="128466"/>
            <a:chOff x="6668087" y="1297746"/>
            <a:chExt cx="161840" cy="156602"/>
          </a:xfrm>
        </p:grpSpPr>
        <p:cxnSp>
          <p:nvCxnSpPr>
            <p:cNvPr id="19" name="18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19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20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4 Marcador de fecha"/>
          <p:cNvSpPr>
            <a:spLocks noGrp="1"/>
          </p:cNvSpPr>
          <p:nvPr>
            <p:ph type="dt" sz="half" idx="10"/>
          </p:nvPr>
        </p:nvSpPr>
        <p:spPr>
          <a:xfrm>
            <a:off x="6477000" y="55499"/>
            <a:ext cx="2133600" cy="365125"/>
          </a:xfrm>
        </p:spPr>
        <p:txBody>
          <a:bodyPr/>
          <a:lstStyle>
            <a:extLst/>
          </a:lstStyle>
          <a:p>
            <a:fld id="{F74E8157-B8EE-438E-8020-72FABA8CB6C3}" type="datetimeFigureOut">
              <a:rPr lang="es-CO" smtClean="0"/>
              <a:t>12/02/2013</a:t>
            </a:fld>
            <a:endParaRPr lang="es-CO"/>
          </a:p>
        </p:txBody>
      </p:sp>
      <p:sp>
        <p:nvSpPr>
          <p:cNvPr id="6" name="5 Marcador de pie de página"/>
          <p:cNvSpPr>
            <a:spLocks noGrp="1"/>
          </p:cNvSpPr>
          <p:nvPr>
            <p:ph type="ftr" sz="quarter" idx="11"/>
          </p:nvPr>
        </p:nvSpPr>
        <p:spPr>
          <a:xfrm>
            <a:off x="914400" y="55499"/>
            <a:ext cx="5562600" cy="365125"/>
          </a:xfrm>
        </p:spPr>
        <p:txBody>
          <a:bodyPr/>
          <a:lstStyle>
            <a:extLst/>
          </a:lstStyle>
          <a:p>
            <a:endParaRPr lang="es-CO"/>
          </a:p>
        </p:txBody>
      </p:sp>
      <p:sp>
        <p:nvSpPr>
          <p:cNvPr id="7" name="6 Marcador de número de diapositiva"/>
          <p:cNvSpPr>
            <a:spLocks noGrp="1"/>
          </p:cNvSpPr>
          <p:nvPr>
            <p:ph type="sldNum" sz="quarter" idx="12"/>
          </p:nvPr>
        </p:nvSpPr>
        <p:spPr>
          <a:xfrm>
            <a:off x="8610600" y="55499"/>
            <a:ext cx="457200" cy="365125"/>
          </a:xfrm>
        </p:spPr>
        <p:txBody>
          <a:bodyPr/>
          <a:lstStyle>
            <a:extLst/>
          </a:lstStyle>
          <a:p>
            <a:fld id="{A6C887CC-6D4A-4DA3-B236-C08594A7BE9C}" type="slidenum">
              <a:rPr lang="es-CO" smtClean="0"/>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6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14 Rectángulo"/>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15 Rectángulo"/>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16 Rectángulo"/>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Marcador de título"/>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F74E8157-B8EE-438E-8020-72FABA8CB6C3}" type="datetimeFigureOut">
              <a:rPr lang="es-CO" smtClean="0"/>
              <a:t>12/02/2013</a:t>
            </a:fld>
            <a:endParaRPr lang="es-CO"/>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s-CO"/>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A6C887CC-6D4A-4DA3-B236-C08594A7BE9C}" type="slidenum">
              <a:rPr lang="es-CO" smtClean="0"/>
              <a:t>‹Nº›</a:t>
            </a:fld>
            <a:endParaRPr lang="es-CO"/>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Flecha derecha">
            <a:hlinkClick r:id="rId2" action="ppaction://hlinksldjump"/>
          </p:cNvPr>
          <p:cNvSpPr/>
          <p:nvPr/>
        </p:nvSpPr>
        <p:spPr>
          <a:xfrm>
            <a:off x="7740352" y="6093296"/>
            <a:ext cx="852950"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Rectángulo"/>
          <p:cNvSpPr/>
          <p:nvPr/>
        </p:nvSpPr>
        <p:spPr>
          <a:xfrm>
            <a:off x="410091" y="476672"/>
            <a:ext cx="8389604" cy="6740307"/>
          </a:xfrm>
          <a:prstGeom prst="rect">
            <a:avLst/>
          </a:prstGeom>
          <a:noFill/>
        </p:spPr>
        <p:txBody>
          <a:bodyPr wrap="none" lIns="91440" tIns="45720" rIns="91440" bIns="45720">
            <a:spAutoFit/>
          </a:bodyPr>
          <a:lstStyle/>
          <a:p>
            <a:pPr algn="ctr"/>
            <a:r>
              <a:rPr lang="es-E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Fallas de desarrollo</a:t>
            </a:r>
          </a:p>
          <a:p>
            <a:pPr algn="ctr"/>
            <a:r>
              <a:rPr lang="es-E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Del software</a:t>
            </a:r>
          </a:p>
          <a:p>
            <a:pPr algn="ctr"/>
            <a:endParaRPr lang="es-E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es-E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Sirley marcela Vélez</a:t>
            </a:r>
          </a:p>
          <a:p>
            <a:pPr algn="ctr"/>
            <a:r>
              <a:rPr lang="es-E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Dahiana George usuga</a:t>
            </a:r>
          </a:p>
          <a:p>
            <a:pPr algn="ctr"/>
            <a:r>
              <a:rPr lang="es-E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10º2</a:t>
            </a:r>
          </a:p>
          <a:p>
            <a:pPr algn="ctr"/>
            <a:r>
              <a:rPr lang="es-E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Gloria ríos</a:t>
            </a:r>
            <a:endParaRPr lang="es-E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es-E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35810650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62500" lnSpcReduction="20000"/>
          </a:bodyPr>
          <a:lstStyle/>
          <a:p>
            <a:r>
              <a:rPr lang="es-ES" sz="3200" dirty="0"/>
              <a:t>Lo primero q nos tenemos q fijar es el síntoma q nos presenta el error</a:t>
            </a:r>
          </a:p>
          <a:p>
            <a:endParaRPr lang="es-ES" sz="3200" dirty="0"/>
          </a:p>
          <a:p>
            <a:r>
              <a:rPr lang="es-ES" sz="3200" dirty="0"/>
              <a:t>Síntomas comunes de fallas de software</a:t>
            </a:r>
          </a:p>
          <a:p>
            <a:endParaRPr lang="es-ES" sz="3200" dirty="0"/>
          </a:p>
          <a:p>
            <a:r>
              <a:rPr lang="es-ES" sz="3200" dirty="0"/>
              <a:t>1) c reinicia la pc sin intervención del usuario</a:t>
            </a:r>
          </a:p>
          <a:p>
            <a:r>
              <a:rPr lang="es-ES" sz="3200" dirty="0"/>
              <a:t>2) c apaga la pc sola</a:t>
            </a:r>
          </a:p>
          <a:p>
            <a:r>
              <a:rPr lang="es-ES" sz="3200" dirty="0"/>
              <a:t>3) c cuelga la pc</a:t>
            </a:r>
          </a:p>
          <a:p>
            <a:r>
              <a:rPr lang="es-ES" sz="3200" dirty="0"/>
              <a:t>4) muestra un cuadro de dialogo al iniciar Windows</a:t>
            </a:r>
          </a:p>
          <a:p>
            <a:r>
              <a:rPr lang="es-ES" sz="3200" dirty="0"/>
              <a:t>5) muestra un pantallazo azul</a:t>
            </a:r>
          </a:p>
          <a:p>
            <a:r>
              <a:rPr lang="es-ES" sz="3200" dirty="0"/>
              <a:t>6) no produce sonido</a:t>
            </a:r>
          </a:p>
          <a:p>
            <a:r>
              <a:rPr lang="es-ES" sz="3200" dirty="0"/>
              <a:t>7) los videos no c ven o c ven de forma no correcta</a:t>
            </a:r>
          </a:p>
          <a:p>
            <a:r>
              <a:rPr lang="es-ES" sz="3200" dirty="0"/>
              <a:t>8) no funciona una aplicación</a:t>
            </a:r>
          </a:p>
          <a:p>
            <a:r>
              <a:rPr lang="es-ES" sz="3200" dirty="0"/>
              <a:t>Son algunos</a:t>
            </a:r>
          </a:p>
          <a:p>
            <a:endParaRPr lang="es-CO" dirty="0"/>
          </a:p>
        </p:txBody>
      </p:sp>
    </p:spTree>
    <p:extLst>
      <p:ext uri="{BB962C8B-B14F-4D97-AF65-F5344CB8AC3E}">
        <p14:creationId xmlns:p14="http://schemas.microsoft.com/office/powerpoint/2010/main" val="26963815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043608" y="1196752"/>
            <a:ext cx="7488832" cy="2677656"/>
          </a:xfrm>
          <a:prstGeom prst="rect">
            <a:avLst/>
          </a:prstGeom>
        </p:spPr>
        <p:txBody>
          <a:bodyPr wrap="square">
            <a:spAutoFit/>
          </a:bodyPr>
          <a:lstStyle/>
          <a:p>
            <a:pPr marL="342900" indent="-342900">
              <a:buFont typeface="Arial" pitchFamily="34" charset="0"/>
              <a:buChar char="•"/>
            </a:pPr>
            <a:r>
              <a:rPr lang="es-ES" sz="2400" dirty="0" smtClean="0"/>
              <a:t>Un error de software comúnmente conocido como bug (bicho), es un error o falla en un programa de computador o sistema de software que desencadena un resultado indeseado.</a:t>
            </a:r>
          </a:p>
          <a:p>
            <a:pPr marL="342900" indent="-342900">
              <a:buFont typeface="Arial" pitchFamily="34" charset="0"/>
              <a:buChar char="•"/>
            </a:pPr>
            <a:r>
              <a:rPr lang="es-ES" sz="2400" dirty="0" smtClean="0"/>
              <a:t>Las fallas de software son las que ocurren con los programas instalados dentro de un equipo y que ocasionan problemas al usuario.</a:t>
            </a:r>
            <a:endParaRPr lang="es-ES" sz="2400" dirty="0"/>
          </a:p>
        </p:txBody>
      </p:sp>
    </p:spTree>
    <p:extLst>
      <p:ext uri="{BB962C8B-B14F-4D97-AF65-F5344CB8AC3E}">
        <p14:creationId xmlns:p14="http://schemas.microsoft.com/office/powerpoint/2010/main" val="24100796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2427734"/>
            <a:ext cx="3240360" cy="2369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AutoShape 4" descr="data:image/jpeg;base64,/9j/4AAQSkZJRgABAQAAAQABAAD/2wCEAAkGBhQSERQUEhQWFBUWGBcaGBgXGBgXFhUaGRcXGRcdFxkaHSYfFxojHRcXHy8gIycqLCwuFx4xNTAqNSYrLCkBCQoKDgwOGg8PGiwkHyQsLCwsLCwsLCksLCwsLCksLCosLCwpLCkpLCwsLCwsLCwsKSkpKSksLCwsLCksKSwpLP/AABEIALcBEwMBIgACEQEDEQH/xAAcAAABBQEBAQAAAAAAAAAAAAAFAAIDBAYHAQj/xABDEAACAQIEAwQGCAUEAgEFAQABAgMAEQQSITEFQVEGEyJhBzJxgZGhFCNCUrHB0fBicoKS4TNDovEVssJEc5PS4iT/xAAaAQACAwEBAAAAAAAAAAAAAAACAwABBAUG/8QAKREAAgICAgEDAwQDAAAAAAAAAAECEQMhEjFBBBMiMmFxQlGRsRQj8f/aAAwDAQACEQMRAD8A4levaVe06gRCnA14K9okihpNeE069eEVTLG3rw0/LXlqqixl6VKvaCizylSr0LVUQV6VPVKlENEQhpypeivDeBvKQFFya23CvRiwZe9aNSfss6qx9171ZTOcDDnzpd0fOutP2QhixEsMigJHhPpLSA3sod1YWtrcAZfYetDZOwwmijngBZJFzKAMzbldhzBUj20SaBOf4bDknY0f4Vwy5uQ2lafhHotnY5pMsCjUmS1wOuVTpv8AatRnHdnIMOFDnEIp074xI+HLWuovC7EFtAAdbsu99NWHLji9sVOMmAo4bcmqaLDEnQGtFL2PkQ2sH9hsf7WAP406TDnCI0s2FlkhS2ZoijMgJsS8bZWAF9xcdbVv/wAnHVp2I9uV1QCh4U5udTqefut8AKrTxFTz095HOr3Ee3ZLkQr3UYPg8KM1tdZAwOYk62BAA01OtGcJh0x2EXFIgUkskii9ldDY2/hNww6Bqv3WmuS7JxMs59vS17VA99x+OvXr7Kv4jB5WA13J5299RmL9m9aAAVMCRp4ed9Dz00vUDorXGbltb4fgfeKOHC+X4/jeozg1O46faPX2/OhcSzOPhwwHL+nWwH8t7/rVLFYVtrEG+bQN7reDzOmtauXAx7kAkAi5NzqfNtetuetVRhEBUeFmAvplC72B1N72A1pUsXIJSoyahlN/Fce0a/DS2nyqT6NfK4vzLAXFh1HtsNPboKPY/h0ZByqim7C9iQdPJTvp7NarRcPymwHhDAG5Fm1zG3h11W3u86Q8NOhnPyA0lNwdQSb7nTnbTrRTCYsDW2twBbN7CdxfS1Ox3A2QllXMrW23AuLm2XQHa9U4IGXQo2up0JPu8Op/WhinBlupI0EeP0Hjt7/817QuOZwAO7LeZ0PvBWlWlZBfEylq9FeV6BXENgq9rykTVlDq8G9eBq8Z9all0OrylnPWvS997mqINy15lp4FPRb1TLIwlSxw1Yiw96L8O4I8h8CM3sW9vadlHmbc6osp8K4FJO4SJC7dBsB1YnRR5muk8B9GUMSh8T9ew1KAssY6DTxP7TYeVaPsRw2L6FH3TR5hmEhjIdXcMbliNCbZdj7NNSaMRX1hbz3X/HvrHPJJukMUfJicXwvuAn0XLA5ZpHLapDBEpaZmY5iFuY1GUXJNhXKOL4iYTO0jkuxzlr3z5/EGv5g3sbEbWG1fQvEsMWhxORQXkheJdvtgooJP2QXLfE1ku1no4GJxEcGDSBFXBeElCpDRT5QSy7s9wMzBvtaVow5aW2LlEzvYfB4vF4eUrh2lhJRJWBVVkEbiQRtqGKXPiycmNbnsC+GfGtJhpJpJJcPK2IDBFihk72PwhFA7skl7DUEa3Jua5DPiOI8LPcMZ8NZ1cC5VWZToQw0dfYSDbyre9ju1cWEjbFmJgv0exd2yS4qdmXPGimyvGhGYMvqg6m7EUzJPnG33/f5BUeL0HPSfxNoI4HtmVJczrpY+G0bEH1lV730tdhfes12i48sXC8Cy4wSgyAthlEQKKYyW7pgC8ZizGNWbVWNxbKKsntrNxKREGASVMxGc3aPVbNaQpcaHUCxNEm9D0EjK5IidWU2Rc6MoI8Lh28Wx8VxvtSFk4QUGHxt2ibhfa9GVlwWDxcyqSoaS5Q2JN2kdjfU33vqNuRngJxMjSHEK6KRlEbNG0ZUjXwKCo3I1LEj4Vojh+h05DkB0FtqSYYnp7b1mc/2QxR/czPEOwGDlv9V3ZPOFih/t8Sf8RWEEWCwONWB5cViCX8GSQQpC0mVCW7truxyrcgqLAaGutcU4VE65ZmbL0Dul/chBP4Vzztd2FwfcO2HhEUhKkOXkZhY3sgZ8oJtb30/Hnl1Jti5QXaLXFMMAxAvppuSdOt9z5k8qFSRkXv8Av5VV4b2q+kALfNIoGYN6xtpfMAASbXNrb1fTGKdGGU9DevS4sicUc2SaZHE3UbH2/lTpBoP0P6bU4wEAWtz6e6x/Wob/AL/XWnAleRRmF9xqBvbf8jv5VCU333Oni0tcddv1qy0Y1NgSdL6VA6bfDb272F6IsqMRcAsBud7Wsbi/jv8Ad5VHixdRdt73JIFxoLjx2HO1hvVqYac7D7ua/usPMfCm4hTfQE7feA05iw1N+n3qFosiwB2zZQbAMwZCRddDbfXNt7etU+KYEKS6hbHS1xa5BItddRzv7qIyIw1ANtb2B5KCDqQb3H4VZ+lZlvceIeYBB9/n1qmr0T7gIQrzIBudLIba9cmte1YxHC/EdCfe1/f4t6VBTLswFOCm3Om17euGjcIim17SqmWhhpU7JXphI5UDLG5qdem2pVLog4amr+Hw9VsHDc1oeG4G52qJkH4Dh17Ua7VdmcTHgVlsVhuujXQNmJ1AuBJmJTQjN4Ba6ijHBODX5UO9KPE5VGGw7EtFG0sobU+KV3YI5OmZFvlsdVYaDaii/kkV4NR2X4kW4XiBBGMM8CZkCNn/ANsOTdhrmZJN7+00M4P6ZgsjR42KwBsJYRy/jjJ+an+mhXYvtMq4qNCbRYgCFxfbOMgYjqC1/wCo1heNYUx4iRGFiDb5AfiDQ5sEFncV1okZvgmfR/DeIYbFC+HlSTQE923iGl/Eh1HvAq7EjI2YWJsFuNDYEsB8WJ99fLcEzI4dGZWFrMpKsPYRqK3fAfSxjYbCQriV0/1RaS3/ANxdSfNg1C/Sy/SWsq8nc/8AydxZx7mH66UH7U9nYOIIqYgMQlymViuUmwNraHQW1FCeC+kiCdbOjwk8mtIh9jLr8VFaXDNHILxMD/IwPxA2+FJlhyQ+pNBKcZdMF8B7LYfBplgXKOZub+epNGAT1v7f8fpUOo5/H/H6UyXiQTS13/467G/OkN2M6Lqsq6t4enn7LVVn4rp4fDpud/8AFDXZ3cMxJ3/9TUfEnyp4v0oSyYzgsLm5PvJtvVXjUipDJI4zLGjvl2vZTYX5dL+dc+xnpE7vHIjA90u+XUnMulh8NPOuk4vDq8bpJ6rKyvtorKQ2/MAmjSpqwXtHPuHmHDKXXICXGZtos7tfuZJJSTFmXOQ6E5Qt2GtGeIYJWvpcaWI3YEXB002sdOtYrh3C50xP0XEyiPCySozl0ZVnWMOc8TOgyXC5C1x/qAHS9dJ4hCxYk7kkn2nf56V3/TtcnX0+Dn5E0l+5i8WZcP4kPeR31Bvce/lU0WISZc6X03HNCeRG35eyi2Ij/f61nMdw9om72DS3rJuCOftU66cq2NuLtbQpUy5E3O22nk2xuNNt68fW9tKckodQ6+qfPVTzBp1vKtKYJWMQ6c78v06ae+o3w4YrcbG/L/8AWrLR2/f+KYsfkf37qhBrYcbZQRYWFhpb+mqSeA8jvYAD9N9x7qv3PIf92FRT4cMDddPfy91Roh6kugttyvofwpUGnikViFi0G1msPhlpUvky6MTSr2lXBN55anonWki86dGpY0SRTYU4dhVszsPCgucurEXA/EijeDw+FxBEcSSd42QKpW7M1pc4TKSHJIhAvbdydFJobwTHCJvEoZeYYBhtbY6HejWDbD4cyPh5AucBQrqWeIBkbNFIpVke6kXGwbQ86CS3TLTMtxfhfdyFdDY7jUVd4T2Y7yxZlRToC7Kgv5FiAaXHOJCaYtrvuTcnzJ86Lv2bfF4dDDZpEKqkW7yl7lsvIEBb2O4DG4sAR01TLC2G7DohyZvF3gjXZldu4XEEgjQKEYEk6UTw3ZrKRy6W1BHI38/Kgvo87PyuZSzFI4sveYYlgcSrsBJGLEZLiNQx6WB0vXU8HJBMkQVgrlpYljZQj5oCQ0YUEglFCgkEg2vztQy+OkRbKfDMBblVnivZePEJJoM7x5QHuYWZQ/ctIljcozbixtvmAtRKPC5dCKuiVY42kc2RFZ2NibKoLHQanQHQUlsJHNOzXojmwwvK2FlBIY2DiRCpBXJKYibXAJFgDqKwXpLwPdcSmA2Y5vib+/fet9x30+KkzJhsOkkIsM7llZ9BcgD1BuBv1rG+kvHpijh8ZGLCWMZhuVZS0bgnnYxjXoRRxUozUmU9poymFjBNj0rQYTsZiXj76OJ2jF/FkbLpv4rW0rO4WSzA13P0UdsM8SYd2KGElly2IdGNijA6mzPmBGtdPlxhaVmWrdHPOGzNGQHGW3X9edX8QdmjZsw5qxVhodcy6/Ctf6SsFFGkUwaLvZCwkWPRWtezhDqu1j1Jrnh40qSbaWG1dHFljOFszzi4yo1nYDtXiZMXJh55WlQR5lL6upUqCA27CzfavtW7nXNL7VX8XFcn7AYwHiwK7Okot/Rm/wDjXWXNnBsWup0G515XIsdd7ivOetio5XxOlhbcdg7tX2vh4cYVcBmc3kAszRRaAtkuCWJbS+llY67GHAdqYuIRssGbvVR2JMbIGVcuVzusYe7DKWvcaaVgfSpw9kxEDfRY4FaNiO6fO1lds7TFVAzEut9W0A8Wpqv2CxjXkIyOc8do3xr4QHIHbMQBlmAvlsTcZvVsbi/Zg8XLyTm+RluKRI+Jmu1wCxuDccgTcDYN03tau5dnsWkmHhMWbKEjscxufAuub1j7SAa5b2l7M/RpUlKs3ehny2sqk+IXItaw5W5e2t96PoGjwaKQQxJ0Olted9gKzS3FMYnugzheysOIkleeBXsxIzszq2e+pB1vYbEkc7X1q9jsHuf8fDpXPIPSkUxLksRF3l0ZSxjIVTFH3qAk92M7TNlBLkKLAa11LBt32Gik7yOUsgvJFbu3I0Zl6AkXy8r25V0MXLG6kZ51LoyGMw1/d86FzR22/f8AitXj8L+7igGLiG/5118U7MclQB7kRsbD6tzqOSt+9akZbafv3VZlhuCvUb9Dy+dqqRvdRmHiHhPtH/R+FPWtAjr0xkpMw/ZrwSD9mjILL8Py+FRtvp+X6a1I63/7tURcDp8ahAdNgszEksL9Abe6lVzMOg+P+K9oeKIcxBp2bTb8P0q1/wCNYch/cn60S4dw26XZR6290bmtcWGJydG1ySA0o2Hx9pqTDwkmwoq+XMboSP5FHzt5ipuHsq5msdByym16dHF8tsBy0BsTcG36U/h3DJpyREpa250CqOrMdF95onh8C08iqLLnJu3h8I3ZjboL17xjF5ssMIKwf7YsAHtoWJJ8bX58tt6CeJN34CUiFeAKDZsXhQ3TvGNv6lQr8623Y2OTCnvXymJVZu8R1eI5VZrZ1vl22IB8qwKYdAVuWYXINio+G961HZPF91LdcxQizhgMrA/ZkF7Mtx7qRkiqqgk2e9rfSHxBZwqn6IqKgEUZVsngUsHYC7Ncm4bYm1rg1e4bxeSXDricXZos8hJimjTFAyyL3zxoNVLHIpNtEuBbMb6ziPZ2DFhM4NpsW80hXIHEbwvGy3IPiUogv1YnzrGcf9HaYGUPDjA2TxqrwsXFteV42Pwpal+mi3XZ2HhGOV8HhHYqryRIMpcFiyrlI1sWYZdRbcGpsRGssbxPfI4ytb7S3BZf6gCp8ia+cX4qoCsFZ3U+GaR3up1Iy2Oj38Vwd66n6PO3bY/NHItpEUEML2kF7MSLWVrlfbesr7sail2w9GT4mVHja82IxGNW8j2Cqhd8ODZCSuSJxflmQXAAFCu0XZCZOH4SORCkkZkie9rKSQ6EsLi11YA8/fXWTJZ1QkCQhmVSQHKjRmVTrYZrX86bIx8SyLnRtCCAdPMHRhpVSk2Wkj5fdCrFW3Bt5e7qKs4bGMhBU2tr7P0rsvaD0YYedbwALv4b2A/kbdfY1x7K5TxzsxLhpWTKzZeo1HXbRrXGo0rXh9QnroTPGSYrtLJMFErs2UEC+tgSWIvudSd70PxUwJBB5VSLU29a3l1QnhuzTdgMTl4nhSdi5X+5GX867lNJYof5h/6n8q+eezWIyYzDN0miP/MXruHHOOxYcATNky3YaautmXwDm2YAW8161zvU7kjTj6A3pF7PNi8OrpI8k0TWCkhIsjesiLte4U5mYlstidgKHZuCHC4KLDYxC8s+IaXuyAYxZMihyDZioGbL1YXva1EuD8cOLw0zshRCWCq2/gGn7636Vf4v2bSVomS6vE3hvqCC1zcfe6UpTdcWG47tBfjkAmiliFryIyg2vluCASB06DpUHCMVh1IhnmCMCoOYZVk8QZlDNZXBW6eEm2Y7UI4lxKWUSLhLFIwe9lJ0aw1WI/aPU+4daz+B7ad2DHIn1TfaIzJ55g1wRcEWpcQmajiHoTw8gDxO6F5znCFSiwGVsmQMpKlUyc+RvWv7P9l4sBhhh4C7KGZizkFmZrXOgAHqjQDlWcwMMarnwcrwnksTgxXsDYxOGRRqPVCnWt7OoAZmNgoJJ5ADUn8a1QnfYqSoz+LgNZvH4VtbbWO3+DR8dqMMzvd0jgSKKYTOyhJUlzhSl9dGQg3F72HtES8cwmIF4Jo38RAsQHJtcgIwDHTXblXQw5aM04mcxUJANyfz6i1UgNT/ABDN7xv8wfjRnF4Yh9LWbXcbi1rX8r7dDQl5SCobLcG3hN9/vW2NdO7RmoptTt6ttG2vgj6b/wCaauHb7kdvftTbIQxo3Qmk8B6VM2Fe2ygeX+RSTDNzt8SfyqWQpZgKVXDhP5fn+lKpZDlycJlP+0+u3hNGeEcNxEZtkyhiPXQnyvtpYb1HisG8WWxnBN/WsvTazG+/lTYZZhazS3v98X08r1zYQjB3s0ybaolmixNmD+IEHZfZtpccqjw/C2MZ1XXkb35+VWG4hKGtIZMpvY3F9tPxFWuHcMLsy53BNrWK63vz605RTerAvRHwThzp3rW8XcSZbA72HXyvQrCYOYqEJPdgkhSTlBta9uR13rW8J4K6OJTIzKp9XMG70ZWLoFU3ZsgbwjXSpJOzMJaRMNOZGjzHJrmyqzLe4JVrABidPC6HnpnyOKaQyNmRXgbC3iQe0sPyoxwzCAA+NdQNdddvKvBhHUnN3hINtco6HUE3qTAxPNIFXMSPvWCqLbsR6opc4xStIJN+TdcDDNDHZrnM3w1GvXatSOFllOe21zewsNrm+w5UAGKXD4USrMkCxMlpHXOHtmYqIxrIZCMtgQQGZri1c1xvbV2/0rwRqAEu2aSyy9/GrPbxCOUsUsAQpAN6x8Ob0MukdEg9FuGQtfOyOQcmYiPe66A625X61oJcEcLABgkgV1BlaNxlV4Iwe98dvAxLIA3Im+wJoDwntg88EHfh42lU5XJLmbu0Gcq1hkQkE631zAGwFoPSNiHy4fupH9Z7x95ZWIyFSVa6v6p8BBvcEc7pUXz4sNtJWZJvSQ0BgGCQEYdJ44pJwHfu5nR1DKDYMmUre5BHIbVp/Rp25xePnlixLRyKI2dSESNlZXQWGW2YWc3BGlr33qh2g7EYriU5xs8SYSEiAFVdJJmTMqtJZAAxCMX1y6KLCta3BEweFkwuHjEmV2lia6rIocZSzuLWK+NLj1lsNs1mZHBRpd/yVG7MziO2TrjJWDOYYLZEQqO8LOiMTfRlF7AHm19NwzgvpQw85kGLw4VXYklM0qrew8aHxA6DVD7qy+E4ov1rNb/TzJ9oGSJ43jABB5oRrcam9M45w++KlfPd3aRnBypctJIRkFwCLZTbe7aAjaYVjyPjLRJcoq0bjGejvBYxO+wboynmGJW/TOviQ6jRgawnaD0dTYcE2bL5gMv/AORdB7wKJ9leDY2KGeSC4GeMplcAswLhwADa2UkHNucu9tL2M9IeLTEk2IS2UROuVlJt4mIHiIN/Kx2pUrxzcUwqUldHOIcNIjq2RjZgRYX2IPL2VvvSpipxiIWQNkVWKtYMA2bx2BBy6Zdeela3BYzAYhDLiEXDsmUs7fVqSSACCujXNuVxryFG+J4RJsb9EKSCSOIT5rDu2VmCZb77+64I5VOTk7aKpLo5vwDjBxgVAWUKhzgbkhR6z2UWOXYDmBet5xPDSS5Uzd1AVJmcHxEfcX7txqT06a15w7skuF7+4CIWdrjRQhYkDoDa3woZxSRpULSIww8Y8MVjnxFts43CaAhdzuelIcd0hl6tlHjnanuobYaO0ChhHYXMlt2G1oxtmPrXsulYaLhskqOJJWjezuiXvHMbpkWEKfWu8hN+mgOtus9n2aaBHlQKzfZsbD3NtpTe0HAo4sHNNCqRmNWe48NzYKWB+y2UsAepFMx98UDLqyl6MOykmHV3mYsQygxhlZkVWAN1zeGxJuOVutdB7cxK/D5WBkKDJIxgkEbtGHUvkfY3TNp9rYakV8/cS7Z4rFODJMAkaMkfdfV2zWBuBrqAL8q6N2U7biTDqrl5A6LhYsDhEYmKwy95JO1sjkIzL4hZddSCRqeGUFyYrkm6Oc9r545MOrriEDZ2thQhDxozPcsy2jRiUDMigatewzUU9HPZliomNrGTJnVWMsEncrLh2BItkYsUYag5wDuCOgj0LYVcScRiZ5sVqDkkygNlAC94VF5NAL7ZtzubmuJToryOgymQIGA0BKAqpAHPKQvsC9KYlLI6XQLaijOcUwJZwApI8kJGx12/d6pf+GUMoJUFpUQADXOyFgrZfVJUXGa2nto5FOMssjEZVUkkuEsNi2ZjZcubNvy62rm3a7jeLwxV4nbunZTFi7WbFHDqyJLubOEkKFrDOFVvOtk88oVBCY41LbDnG+AtEl7jcHUWuAdeXnQoMVJXWxF9BpzJvfah/ZriOLeDETYiSeSBlMYaR3ZTNdGWzEnKcobUaahSRmFJO0KGZQ6m9lF8wNjr1G3n51ow+pUtMCWOg3hsGXuQbbctzUh4QdSH2/h/zUEXGEANj8swJsTpk15fKhOP48mY3c3BOv1ije1hY/pvWmUqFpNjzxgDQgk+Wb8hSrP4jiCZjYm3tlHyNeUn3vuHwIYkZjrcnzzE/E1ZXDEnUW1089LXPOqmDb20XT1b68/wpeNWgpEEsIy3sPDe9GOC4TvkKZdTdLqb2uCAdNDYnT3ihyysT4EzWNjchddLgaa76nQUY4ZxmOKAzPK8RV1y90FLs65iqKD4SMwBYnw5RbUkVJ5FBWRRbNJxvgk0mGVcO+HDFYzJlKrIVYkQ90WvbM4ZRl8V1CjSqHCvR0+ElWbEuv1dmWNb2Kuj+u1gbhgmZbWIY61h8V2ilmsBeNQD3cUWayXcyeHXMwEhZ1BJyliFtXU+E46eTARNMqXcDKFvqoVVDMGY5WYqTYW62uTWWClKW/IyTUUYvj2PiaWwhw7E+Ise962F1VhqbHna1Q4bHO/1ZyIgsckaMiEciQL5mvp4iaJ/+PWSTVXQ+IBrDKwvqPlcXA2JBolg+ExxCyi7HctYnbTyHu6mn5MTFqaJpOAQ47DpFNI8ZjYspSx1YWN1YWN9OhFWOB+jnBw5JHzTSJMf9TL3bRLK62MYFiWSzXYnW1XuE8Dkc5gD5afpvV0TIhlEhaMQzx4clhcNJIqMoXLc28a6kDrXJnKnSNcdoFdpeDq6Rd0ShhLmMj7IZy+X+UFiAOlUYeLowUYuMK1wQWF4yy2IIa1lI00O1q0PaCOWJQscbMzd4Gcf/Tqqi8xQi8oUtfKuptpWG4z2xhTN3oMpeKBWSNgqLLEZ1kZDlIySBlkBVdnI01pUcUp7iG5Jdm1wPFMt419VbFLG4yNfQHawYMB5WFVe08kcuAnHfiN80WdM1u8jzE5SQPCD4iCbC6gHRqxfA+JQYoqkDNh5y4VY2JbOCjeo8aqNwLqwGw1N6tdlOKNBxKQYqQWkRRmJOViPV9bY2JGvsqRjKDuuiSaejM9mezc2LMxw4BjUmysbFr30UnQHnY0/i8MneN36sJNMwYWOgAGnSwHUaV2Lh0UcJky6CRy/IAFjra3LyPxqfiGBixC5ZUWQfxDUfyndfcaTOXKTYUdI4NhppYH7yB2ifqhtcdGGzDyIrXcG7dJMyxcSw4e+0sagN7Sn5oR7KKcZ9Gq6nDSW/gk/Jx/8h76z/DuzUkWJTv4mWxFri678iLqfjV3fZbNt2i7PuiSy2MvCskfeIrKsqgC7SR3AY5WtdSQW1Fc8xnpKxmeOSKTupEwwwzSCzNIquWzHMDkY6beeuta3jnaiaPHPFiGU4GOSFzhTZe/QxjKwshMi5lzkE5bix10rNekCSDiHEFHC4CAYwGyRFc7AsWfuwLgBbAkgXtW6EKSbWhLdgvg3bvHLiEZsVNIqsGdJJGkR1UguCjEg6A+fSu98SwqE3WzKbMp0NwdVI9xGvnWH9G/Yv6CcHjJDHL9JRxoL9yZYw8JvqDcI6E8jIBrejnG8YuEhyRHIpY5RfSBGNyE6L62UfZvYaAAZ8zT6DiXpJ/sr/V+lRY94T3f0sg4dGDMjC8bmzFTIN5AuXSPYsQTewFAOyfF/pMbOBYZrDz0/6rb8B4X3pDuAURgRcXuw1FvZ1pSWy30cE7UdnJsNiApw7QRzK7xByM2Rcx+sYmyyKtgy6W0FrnUx6JcY0mIfBnETwrKjvGIXVM0qp95kYrmQHVSPV9ldk7Z9k14iUgkW0CAyMQQHaUgpGEYg5QoLOep7sbXrE9kfQzJg+IRYh8QjRQsWUBWEj6EKG+ytr62J2862+5yjxYqqdm7wWCbD4SCKR2kdI1DszFyXOr6nW2YkDoABQLi0l9ja1yefs/flWi4nPWU4g27a3/f799bMERE2UsHKoWSOQko4sbaEXANweosDQvFdjsI0A+kYmeRFWUxIckccJkBZmKoNTc5uWw5aVaXDuxt8dNfP9KGdpo5cjKt/F4dxz0J1O3KtMsMH2LjOS6BfbvjQEapCqxq5QlY1tHmVAoyW0HhAvbey865+ZCZf6h5c7VpOP4m8yI9yiC7C43sNvPS1VeF8Mzkypff1SwJ9+mvLekPDcqiNU6WxFiwOU2JO4TYa+Xn8qUuiktYnY3Qj86JiKx1uAP4gPxqhxSUZDa+vmLfjr/3WqUaVsUnZnZXuSfypUmGtKua0zSEsILbUai2/fSguGYc9PO1Ho4dLX2tfTqoP5j510cPRmkVp8GzBlVgAxub3352tyPSinBOz8bqExJzohJULdDcgA2fcA8x5UyOD4UVgNhTHgjLsrm10GeE4DCYcIY40WaOYyJISzsEEjlEzEkgd2wFhzF6ixWOkOiWygm2U3GpLHTkLk0NJpsLeZFFDBCHSKlNy7Jg7A7ddy1hfewvarGAxLZhoPcSPnY1A0rW0ZvnQvF8RZD+Ghqsy+LKh2DPSLBN9J+kjvDBLpDJrltGihghv6obNY6XHiFwb0/sfxbiErkQB8T3bd+2Ze9MT92Ilm1N3dEHgUk6jQVpeE9oYpwExSCZFWQLGw8JZwBmvyawyg8szHehHEuDPw9R9AlklOIw+XER92joR4RIBoSy5jp4QRm33rg8l1I3/AIDfbdMOmDhEM7SQwmdUxIYSd60gSZosQynNEWBKhSupAJAF6xOJml4vPGkGEijZQQ30dAi5S2jSEm2g0zMdeutbTs/CZsMsTKLLOuUIotIVTuywU7aK7e3M2t7Vfgx2XKIyyCRnyAAKH7s2LEKbHqGO9xSJZkvig1DyVOxfZr6PFG+ZwssCzMCFDRyriIzCwIBse6YkAnYuDcGwDdomE8aywIGvmDdQQbEAEaitJFxEsqgOGDKMov6yA6WvuoNUMLwgRBlBaxYtZgDlJ3sRVLM07RHjtUzGcJ7Vz4U5Q2ZB/tvew/lO6/h5V0Ls729w+IGUsIpNbKxtr/Cdj+9KBY/gWe9gpPnv8aBYjshKdBCT5rY/hVSlCfgii0bftzxySHDK0MhjfwsGsCCLaqeWoN9RU+E7R4iVIng+jygxjvULEXfW4RhcLtoCp3rLcK4NOcsc8bTx6gJLmBAJBOVuR0G9EMP6N0kLPw/EPFIvrIxJHMWDrowuCOeuhqoxRbsL4ntvgZHEHEcHkK7GVVdUvvZkOZV8xp1tWv4VxHDQIBhI4okPOJVAbmLsNX95Ncc47Fi4JEbiGHMqoLBrbgm92I0v8Kl7NY/CGUtGzxMWJEYJAYEmwKbNYW2udKOV1SYK7OphxFEqRm6poq6aANdB/T4RyOg1rLdtOFz4kJBChdnuzEX0UEA36A3trRXhkyuxtqCV92+4PPbSpsVisA2Nnh4jL3SRxxNGhdoklLKSZM6kFnQ+FVvpqQCTcDjVsKRd7DdkGhwqJN9WfE7AgoVW51N/ID2X1tWx4LxSCeASYZw0IJVWG3hNja+u/Xe9cAx3b/H2nWPFSSxMJYx3qqW7tiVBvYFXy21J3NHuC8fw7CCZJRhsPgXiWLCls2KxL3VpCyp6zHVV0sTmvlua1TwOH1eRSnfR2qRrVRxE9UOA9pPpkLSGNomV3R42ILoyWuDbnqDqAbEV5icRrrp++dFjjsGTPcSgy5mIC+bKt9ubEDTfflWaxeKw0iBxICndxShsrWtLIY4wTb1y6sMu+hOwoT6XDOcKpisYZMscgCBpQwZpBlO+Rgtz0MQrl+D7QTQSZoj6rByjrmUOAQjlTpnXOSra2J509OStr+AKTO2YwrgoHlkRmy7hVzHnbS40zWF7/avyrnWH9IBdlOJACG2qKGyDP3jIASRchVhVyfCpYkE1quDccw0+Ak7gykSF1mSU55UMqDvMz6Zw3iYNp6xFhawynGOFYKZ5DHnhcuCwTJ3SQ3UAKhHhYWvcEesRtRN8lyIkloFdr8GEJYiPNL4ro2eMgkm8bj1ktax8+VLgGHCILgZjZtByO2v5VRlXvFWCC7LGWIdiFbUknTYewedFoVawLm7WsbaC3+fyrT6ZNvkxeTqiebI4tpmPl+I57c6B8Zw4QAnJa9rhetzf57UXZT1Nh7qBcQmbMQSxX2r7Nevtp+ZriBDsElrbBT52pVZGF6ZvcRSrn8WP5F/D4Zbarf32oiMP4i2QXLKwfPqgGXMuX3Npsc3lQbCYm24HvvRXDvnG4+dbYU0JdoJGUH9/Cr0L3oQqkdKtR4mw/wAVqTFsuTHp+Nexny+dVo3vr+VTLJ7Lew0RRaLac7+2gXHjZSbdOZ50UElz/wB1R4vDmU6XoMiuLCj2Z/hgeSVY4/Xdgo15nmfIak+w1v8AiWJGHkYIWOWLIhBC2yK3iYnX1jm0tyob6O+zxXvsWyn6sMkWm7lfrGA55V09rHpUHGYsxkv4cytYNExJAFrr57DUn2V5j1D+fE6MF8bLnCOIlI7AErkRkEqkMxvZ2Yi6oii+5v4SaKrjEN1UX1EK92xBdXUM+RQdEFjrbXLcUJwGDdI3GUqe7XMFmEgQXJBcN6xIvZRodjvUuP3lzDfudJY8p7tct8zr4Yo7g6WuOe9ZHtjV0XcTg4pLC5FnES+EEEx5jlUALcXNyeZUUMj7OMuQwzqwUud2TO5IuTbMLA30H3uVNwEpaVsmhE5Cd098osc3dxsRZTlGZjvqedXcPEwMeXMlmmjW8ZZUSxLZSgHePoDmuQQpqdaItnvDsFi1sJGz2Cg3yuWJN2bw+LKApXr9YDbStLg8aIIXnmUqFdwBkbMFzFIrqbXZmKaXAs24rOcNmcqgjMV+6kRR3hAjy7PICDd/VFuVjuK02DU4t4IJEcYcrHKysFJmZT9Wj5TYJch2HPKg5mxRpvZT6MdhO32Jwsoxc7Z/AkYiItHiVA+tCvH9Ws0TsptlBsWub7gMH2knDxSYh2lijI//AM5dhB3Y3jy7WtbUg7C96q9qMSmJ4jiJIo0iiEjBVQZVOU5c9hpmbLmNutVMbCzMVysyqrMct81gp8R0PhXc+VdvFhjweSa/BklLfFG74h2tSeENw4NFYFngCBolBIzLY6C2YG4Cr49Dpas3Jw094skmEkQghs8KtlO/+2dtejHatrP2ciwGInhEtoWwuHQZrEqXku1ydbFkc2O2cDQUyLs9i0ObDYoONPVlceZ0IK8wLXrlZaT+JojvsIcBLzWeMHICty4ZG8PIKygk8jyHnU3bvsS/EpIIo1USpBK7SEkDKWUQqxA5uJLaG1nPkbfZ76VYjFG7XGW2Q6Aa6rvcsBY/dNbOSUrG/d2EhSykjQMFITN1AJv8arC2nouZ8z4CZ8M7d6C4swCb5gCyEXtYi4tmFxp1r3h2Plw8seLgPdzJr1BB6g7gg2I6Gu6dq+AQHhLYZYg5iiVICQMyv4UDKdwxJubb3NCcd6JMLmumIlRRpYrGxsNPWsL6cyCepNdfHmjOPCfRllBp3E0HAeMxYvCrjY0yPOoEoufXizKQfvZTcBt8tugtUxk1z8P3506KKLCYdMPACES9r6sxYkszHmxJJ0sOlAsbjib0WDE0gMkwlFxlUeMt4jG2Ya7HKyf+rt8ayfGeEcPMMIlRRM0i940bmN5w0jNICBodWFiRcZRVbiPGLEpGpd+gGi+bnZR76zkmNKuxDtNPY+MLdI76ARj37+VNyYYMGEpEvHcfBhYu4wgKNIczkvmkGllDG3mdB59axsuKYKQOZ1Nzc22FXcTIcxClnc6s2X32B/Or2A4MI1Es1wQCcuW+W53PU7Ujg5Oo/wDBvJJWxcMg7lPFYs1ifW2Owv8Ap1olhpL8h8T+lDMLimnYm7BRt4Qfn1q5Pj8in1v7a2Y3GMddCZW2OxmMCg+rf2ms5ip7n7PuNPlxjMSbt8BUBY+fwrNlycuhkY0Mv5D4/wCaVeMTfn8K9rPYwsfSPbVnDYgggi/yoUjVPHL/AC/E0cMmwXE1EGNv6wb5frVoSA62I9tqz+Gn/l+Jq4kp/h+ddCOS0IcQwJegb5fKvPpB5ZvlQwSfy/OnZx/D86PmDQYixBvz+C1fjmjGTvXCqzqhbkhNyC40stlN25WrNQz6/Y+dGON9pJMNhlECBWkzKZgt+7UizKumjOCRfoDbc0nPlcY6DhG2aFe3gwkSQtDH3gicdyVJaKcSqys7G31Ukb94pGtwR7L2N7VxjDpioYXaOZGBbNGsoysVsBdgCt75dL3U8zbknC+CzyKrRRuUJAaTK3dxlnEahmNlvmK89mFaDE4FcDh5YXKtOXysU9TKFVxk0F7ltT/AOlcmWKEl3s1qTRqeCcCWcR4hRG8dmyqUy6nTUgsAVFxbLub8hU/E8Kke8M6hrEtE+dbi24JF/VG68q5bwvtLiMMT9HmeO5uQLFSfNSCDWmwPpdxgI7wQSgfeQoT70IHyrI/TtMZztF1cLC7MVxUTMzLmGIiKMclgFz+CwFgLL0q2WlhBmCgqrMxfDznwxkaoiHwi9lvrc2PM1W4d6RsMFKSYMqGvfI4cG++j2J586u4Ti/B3JIVYy24kisDz3AIHxoJR+xaKo4yAkRAY2MgVZYc6xoddCtsz6Ldj1N6dwLj7QEFe6bKNlkyscvQEE3uNrjU1peCw4NX7zDPGxtYWkLWF7mys5y3sNhVYdjlEqs0mdQ4dldFLMQ2f17i121Jy33pdUHZYxfo8wTkzGV8OXN3AyNHnbU5M2qXJOlyPdUx4LDFDiosOq5ZYZEkxEjZnYZGvYgWABJ8IygFdaz/EeCY9gAz94qkt4JijFjz8YWwALC1z63O1RTyYsYFoDEVGVI2Yrdjnb6xvAzZhbPc2+2Nq0+/klFQb0KcEtodi5TizCzrLnlZpSY2ViEFtMhNlsW0P8J3oVDw9kMZSYguzSkSRMtwNiWBXP6yggaD5USGDQKcrYd3ISNcjNFILm2aw5+Iklj9mosdAzylA0iFckIHeLIt3KlvEwJtZ00FrZTWZytjEqNv2TDGCJnJLMMxuSfWJcAX1sAyi3K1aBsXpQJ8SsaKNvCbeQ5fKoJMeOtdP0uFyjZmyzp0GJsePwoZieNWFr/OhMuMBA22HKh82IHUD2C34V1IYaMrm2Li/aJ/DkQvmJFycijUDc778qCcVxEpBLktt9XE2Rf6nOp/ptVjGJG5BYZiuo30On6CqGPaZgRFlU23I/M7U7hVlWZji3EpbZGyxKNciNa9+tjdj5tUWBjd0YRrYMQGbNYkKLkE8hcjSr2F7JMTeZgovsviJ9p5fOjk0CoiollUC9gN79b71mhhnJ8pa/sa5pKkUeGcOSIXGraC+bmeQqHjU+eNwuviC+uOX/VN4piu7VQLaNm9XoPD86G8PxISEg7kk6pflTJTUf9aASf1F7DoIoRoLnU+Pc0GxU2Y7f8707EY4lQLjb7gFVWOnt8qzZMlqkNjHyxy+7f71qahHQf3U4bf/AM14q6E+XSkBksEIKgm391e1G0gGnQDl5V5VlFcGpYmqG9PU/u9KToJhLDy0Vgf2/Cs/HJ+70Qw2I/d63YpiJRC4T2/CnFbdfhVaHE7aD41bU35fOtapgFZpCD9r4CjfCO0zw7FvZpQl4f3eoGS3T+6gkr7Ls0+I7WsYmj8RVmdiD1eQyH/kb+4VjuN4l5WLMSSetWPcP7qjljBH2f7qS8aqkWpMz7CvQ/WrWJh9nxqmyez41inCmPiyVXNTpiqo3Ip3fUmkMsJpOp3Hv50SwvG5Y/8ATmlTyzEj4E2rOCenDEmpS8ktm1w/bnFpb6xJB/EoHzW1FcN6T2H+pBfzRgfk361zfvzUseJ9nxofag/BOTR1aDt1hZhaSMi/KRM3z8Qq5gVwPeB0VA4NwRcC9rXKggXselctwfEspHqf3Ufw3F1POP8Avp0fRQmtSoB5mvBuOL8QDscpuLAD5H86EtirsdPmfKhsWOv9pf7qnzX1uPjXYxYlCCivBjk23ZPm0HkOtRNb9mm/D40xj7KeCOZqjZ6Yzeyq8mLA6VLog6bMdF/GhPGcYqMCSedrEeXKpZuLgX1Xwgt8Bp87Vl8fi+8Ivl9wrJnzKK12MhC3stcUxpbbNYKB619TqfwI91DlmNra/Gms/hG2pJ/T86jvXMnkcnZqUaHk36/GkWpimnKfZQJ2FRKHFv8ANq9bb2253pd0Dzt7jTGjtsb89jTN1sAZI2pryvLUqVbDoVq9FKlVopkqVZjPspUq0QQqTCGHkq9DLSpVugKZbQ3pxjHl8KVKnADTD7PgKryx+z4UqVCy0UZ4R5fCqMsAH/VKlWaSTGIqyRjr8qhMVKlWSSVjUMKUq8pUhoYeinA0qVREJUY9TVyBn3u3xFKlWjH2KkX4MeQRcnWiMPE+etKlW6EmhLRN/wCYHn8KY/Gltz+Fe0qbyYNIoy8XJvYmh02NPU0qVZ8kmMSRE89421OuVfxY/gKHjmfI/p+dKlWLI7HQPJtDboB+v51FelSrNLsYh1qnw6686VKmQ7BkXG0A1Nz51E32jrov42Fe0q0sUiiaVKlWYcf/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191046"/>
            <a:ext cx="3411463" cy="195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472" y="191045"/>
            <a:ext cx="2779841" cy="3093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2472" y="3501008"/>
            <a:ext cx="2562225" cy="3158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62497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195736" y="188640"/>
            <a:ext cx="5168403" cy="923330"/>
          </a:xfrm>
          <a:prstGeom prst="rect">
            <a:avLst/>
          </a:prstGeom>
          <a:noFill/>
        </p:spPr>
        <p:txBody>
          <a:bodyPr wrap="none" lIns="91440" tIns="45720" rIns="91440" bIns="45720">
            <a:spAutoFit/>
          </a:bodyPr>
          <a:lstStyle/>
          <a:p>
            <a:pPr algn="ctr"/>
            <a:r>
              <a:rPr lang="es-E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precauciones</a:t>
            </a:r>
            <a:endParaRPr lang="es-E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6" name="5 Rectángulo"/>
          <p:cNvSpPr/>
          <p:nvPr/>
        </p:nvSpPr>
        <p:spPr>
          <a:xfrm>
            <a:off x="1115616" y="1859340"/>
            <a:ext cx="6408712" cy="3785652"/>
          </a:xfrm>
          <a:prstGeom prst="rect">
            <a:avLst/>
          </a:prstGeom>
        </p:spPr>
        <p:txBody>
          <a:bodyPr wrap="square">
            <a:spAutoFit/>
          </a:bodyPr>
          <a:lstStyle/>
          <a:p>
            <a:r>
              <a:rPr lang="es-ES" sz="2400" dirty="0" smtClean="0"/>
              <a:t>desde simples problemas en el registro hasta la falla completa del sistema operativo, el software también puede destruir el uso "cómodo" de tu computadora. Es importante saber que software estamos instalando antes de empezar el proceso de la instalación. Por eso yo recomiendo leyendo lo más posible sobre el programa y su instalación. Por ejemplo Kazaa y Imesh dan su uso Gratis, pero le instalan Spyware a sus computadoras y aumentan el riesgo de instalar un virus. </a:t>
            </a:r>
            <a:endParaRPr lang="es-CO" sz="2400" dirty="0"/>
          </a:p>
        </p:txBody>
      </p:sp>
      <p:sp>
        <p:nvSpPr>
          <p:cNvPr id="7" name="6 Flecha abajo">
            <a:hlinkClick r:id="rId2" action="ppaction://hlinksldjump"/>
          </p:cNvPr>
          <p:cNvSpPr/>
          <p:nvPr/>
        </p:nvSpPr>
        <p:spPr>
          <a:xfrm>
            <a:off x="8028384" y="5644992"/>
            <a:ext cx="720080" cy="10243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10643238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187624" y="332656"/>
            <a:ext cx="7208704" cy="1754326"/>
          </a:xfrm>
          <a:prstGeom prst="rect">
            <a:avLst/>
          </a:prstGeom>
          <a:noFill/>
        </p:spPr>
        <p:txBody>
          <a:bodyPr wrap="none" lIns="91440" tIns="45720" rIns="91440" bIns="45720">
            <a:spAutoFit/>
          </a:bodyPr>
          <a:lstStyle/>
          <a:p>
            <a:pPr algn="ctr"/>
            <a:r>
              <a:rPr lang="es-E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Listado de posibles</a:t>
            </a:r>
          </a:p>
          <a:p>
            <a:pPr algn="ctr"/>
            <a:r>
              <a:rPr lang="es-E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fallas</a:t>
            </a:r>
            <a:r>
              <a:rPr lang="es-E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endParaRPr lang="es-E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 name="4 Rectángulo"/>
          <p:cNvSpPr/>
          <p:nvPr/>
        </p:nvSpPr>
        <p:spPr>
          <a:xfrm>
            <a:off x="2286000" y="2274838"/>
            <a:ext cx="4572000" cy="3416320"/>
          </a:xfrm>
          <a:prstGeom prst="rect">
            <a:avLst/>
          </a:prstGeom>
        </p:spPr>
        <p:txBody>
          <a:bodyPr>
            <a:spAutoFit/>
          </a:bodyPr>
          <a:lstStyle/>
          <a:p>
            <a:r>
              <a:rPr lang="es-ES" sz="2400" b="1" dirty="0" smtClean="0">
                <a:solidFill>
                  <a:srgbClr val="00B0F0"/>
                </a:solidFill>
              </a:rPr>
              <a:t>A)</a:t>
            </a:r>
            <a:r>
              <a:rPr lang="es-ES" sz="2400" dirty="0" smtClean="0"/>
              <a:t>drivers</a:t>
            </a:r>
          </a:p>
          <a:p>
            <a:r>
              <a:rPr lang="es-ES" sz="2400" b="1" dirty="0" smtClean="0">
                <a:solidFill>
                  <a:srgbClr val="00B0F0"/>
                </a:solidFill>
              </a:rPr>
              <a:t>B)</a:t>
            </a:r>
            <a:r>
              <a:rPr lang="es-ES" sz="2400" dirty="0" smtClean="0"/>
              <a:t>placa quemada</a:t>
            </a:r>
          </a:p>
          <a:p>
            <a:r>
              <a:rPr lang="es-ES" sz="2400" b="1" dirty="0" smtClean="0">
                <a:solidFill>
                  <a:srgbClr val="00B0F0"/>
                </a:solidFill>
              </a:rPr>
              <a:t>C) </a:t>
            </a:r>
            <a:r>
              <a:rPr lang="es-ES" sz="2400" dirty="0" smtClean="0"/>
              <a:t>conexión de parlantes</a:t>
            </a:r>
          </a:p>
          <a:p>
            <a:r>
              <a:rPr lang="es-ES" sz="2400" dirty="0" smtClean="0">
                <a:solidFill>
                  <a:srgbClr val="00B0F0"/>
                </a:solidFill>
              </a:rPr>
              <a:t>D)</a:t>
            </a:r>
            <a:r>
              <a:rPr lang="es-ES" sz="2400" dirty="0" smtClean="0"/>
              <a:t>los parlantes no andan</a:t>
            </a:r>
          </a:p>
          <a:p>
            <a:r>
              <a:rPr lang="es-ES" sz="2400" b="1" dirty="0" smtClean="0">
                <a:solidFill>
                  <a:srgbClr val="00B0F0"/>
                </a:solidFill>
              </a:rPr>
              <a:t>E)</a:t>
            </a:r>
            <a:r>
              <a:rPr lang="es-ES" sz="2400" dirty="0" smtClean="0"/>
              <a:t>lo q también puede pasar es q tengan una versión desatendida de Windows y generalmente produce algunos errores</a:t>
            </a:r>
          </a:p>
          <a:p>
            <a:r>
              <a:rPr lang="es-ES" sz="2400" b="1" dirty="0" smtClean="0">
                <a:solidFill>
                  <a:srgbClr val="00B0F0"/>
                </a:solidFill>
              </a:rPr>
              <a:t>F)</a:t>
            </a:r>
            <a:r>
              <a:rPr lang="es-ES" sz="2400" dirty="0" smtClean="0"/>
              <a:t>volumen bajo o silenciado </a:t>
            </a:r>
            <a:endParaRPr lang="es-ES" sz="2400" dirty="0"/>
          </a:p>
        </p:txBody>
      </p:sp>
      <p:sp>
        <p:nvSpPr>
          <p:cNvPr id="6" name="5 Flecha derecha">
            <a:hlinkClick r:id="rId2" action="ppaction://hlinksldjump"/>
          </p:cNvPr>
          <p:cNvSpPr/>
          <p:nvPr/>
        </p:nvSpPr>
        <p:spPr>
          <a:xfrm>
            <a:off x="7668344" y="6165304"/>
            <a:ext cx="1008112"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41606752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8273" y="315002"/>
            <a:ext cx="4246215" cy="6282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3861048"/>
            <a:ext cx="3456384" cy="285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116632"/>
            <a:ext cx="3312368" cy="2388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0980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67544" y="1443841"/>
            <a:ext cx="6390456" cy="3231654"/>
          </a:xfrm>
          <a:prstGeom prst="rect">
            <a:avLst/>
          </a:prstGeom>
        </p:spPr>
        <p:txBody>
          <a:bodyPr wrap="square">
            <a:spAutoFit/>
          </a:bodyPr>
          <a:lstStyle/>
          <a:p>
            <a:r>
              <a:rPr lang="es-ES" sz="2400" b="1" dirty="0" smtClean="0">
                <a:solidFill>
                  <a:srgbClr val="00B0F0"/>
                </a:solidFill>
              </a:rPr>
              <a:t>por ejemplo: </a:t>
            </a:r>
            <a:r>
              <a:rPr lang="es-ES" dirty="0" smtClean="0"/>
              <a:t>la pc c me reinicia cuando la prendo </a:t>
            </a:r>
          </a:p>
          <a:p>
            <a:endParaRPr lang="es-ES" dirty="0" smtClean="0"/>
          </a:p>
          <a:p>
            <a:r>
              <a:rPr lang="es-ES" dirty="0" smtClean="0"/>
              <a:t>primero vemos en q parte de reinicia ( pantalla de post , etc. )... si por ejemplo : carga la pantalla de post y c cuelga ... pruebo de nuevo y me carga todo y inicia Windows... ósea debe ser x q calienta demasiado y c reinicia o apaga para no dañar algún componente </a:t>
            </a:r>
          </a:p>
          <a:p>
            <a:r>
              <a:rPr lang="es-ES" dirty="0" smtClean="0"/>
              <a:t>y nos fijamos de q puede ser q caliente...(cooler) del micro q creo q es mas q obvio </a:t>
            </a:r>
          </a:p>
          <a:p>
            <a:endParaRPr lang="es-ES" dirty="0" smtClean="0"/>
          </a:p>
          <a:p>
            <a:r>
              <a:rPr lang="es-ES" dirty="0" smtClean="0"/>
              <a:t>la idea es utilizar esta guía así XD</a:t>
            </a:r>
            <a:endParaRPr lang="es-CO" dirty="0"/>
          </a:p>
        </p:txBody>
      </p:sp>
    </p:spTree>
    <p:extLst>
      <p:ext uri="{BB962C8B-B14F-4D97-AF65-F5344CB8AC3E}">
        <p14:creationId xmlns:p14="http://schemas.microsoft.com/office/powerpoint/2010/main" val="1578551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178404"/>
            <a:ext cx="2466975"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1" y="3933056"/>
            <a:ext cx="2380109" cy="2606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4208" y="2428876"/>
            <a:ext cx="2457450" cy="4297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188640"/>
            <a:ext cx="2524125"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Flecha curvada hacia la izquierda">
            <a:hlinkClick r:id="rId6" action="ppaction://hlinksldjump"/>
          </p:cNvPr>
          <p:cNvSpPr/>
          <p:nvPr/>
        </p:nvSpPr>
        <p:spPr>
          <a:xfrm>
            <a:off x="539551" y="6381328"/>
            <a:ext cx="864096" cy="47667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Tree>
    <p:extLst>
      <p:ext uri="{BB962C8B-B14F-4D97-AF65-F5344CB8AC3E}">
        <p14:creationId xmlns:p14="http://schemas.microsoft.com/office/powerpoint/2010/main" val="13849553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46</TotalTime>
  <Words>322</Words>
  <Application>Microsoft Office PowerPoint</Application>
  <PresentationFormat>Presentación en pantalla (4:3)</PresentationFormat>
  <Paragraphs>38</Paragraphs>
  <Slides>9</Slides>
  <Notes>0</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Metro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SECRETARIA DE EDUCACION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I.E GABRIEL GARCIA MARQUEZ </dc:creator>
  <cp:lastModifiedBy>I.E GABRIEL GARCIA MARQUEZ </cp:lastModifiedBy>
  <cp:revision>5</cp:revision>
  <dcterms:created xsi:type="dcterms:W3CDTF">2013-02-12T13:11:29Z</dcterms:created>
  <dcterms:modified xsi:type="dcterms:W3CDTF">2013-02-12T13:57:55Z</dcterms:modified>
</cp:coreProperties>
</file>